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7" autoAdjust="0"/>
  </p:normalViewPr>
  <p:slideViewPr>
    <p:cSldViewPr>
      <p:cViewPr varScale="1">
        <p:scale>
          <a:sx n="100" d="100"/>
          <a:sy n="100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4966C-0921-4B6E-8B50-E2E1BC14B1A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229E4-F5E0-46EE-A243-093584132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496"/>
            <a:ext cx="8715436" cy="26432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семей, имеющих детей с ограниченными возможностями здоровья и детей-инвалидов раннего и дошкольного возраста, по вопросам получения услуг дошкольного образования	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НАШЕМ ДОШКОЛЬНОМ УЧРЕЖДЕНИИ ФУНКЦИОНИРУЕТ СОЦИАЛЬНАЯ ПОДДЕРЖКА ДЛЯ ДЕТЕЙ-ИНВАЛИДОВ И ДЕТЕЙ С ОГРАНИЧЕННЫМИ ВОЗМОЖНОСТЯМИ ЗДОРОВЬЯ.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ПРИГЛАШАЕМ ВАС И ВАШЕГО РЕБЕНКА ПОСЕТИТЬ НАШ ДЕТСКИЙ САД, С ДЕЯТЕЛЬНОСТЬЮ КОТОРОГО МОЖНО ОЗНАКОМИТЬСЯ В СЕТИ 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«ИНТЕРНЕТ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en-US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malenkaya-strana.do95.ru</a:t>
            </a:r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КОРРЕКЦИОННОЕ И ИНКЛЮЗИВНОЕ ОБРАЗОВАНИЕ — Детский сад №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8601105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педагоги оказывают консультативную и методическую помощь семьям, воспитывающим детей дошкольного возраста с ограниченными возможностями здоровья и детей-инвалидов, по вопросам воспитания, обучения и развития детей.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соответствии с Федеральным законом от 24.11.1995г. №181-ФЗ ст. 19 «О социальной защите инвалидов в РФ» обеспечивается получение детьми-инвалидами общедоступного и бесплатного дошкольного образования.	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Федеральный закон от 29.12.2012 №273-ФЗ «Об образовании в Российской Федерации» предусматривает для детей-инвалидов следующие льготы: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освобождение от родительской платы за присмотр и уход за детьми-инвалидами, за детьми с туберкулезной интоксикацией, обучающимися в государственных и муниципальных образовательных организациях, реализующих образовательную программу дошкольного образования (статья 65 Федерального закона).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полноценного развития дети с частичной или полной недееспособностью нуждаются в дополнительной опеке и льготах, чтобы получить полноценное развитие. Государство старается оказывать посильную помощь и предоставляет следующие образовательные льготы: 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родители, воспитывающие иждивенца со статусом инвалида, освобождаются от оплаты дошкольного образовательного учреждения при наличии заключения 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выдается в районном отделе образования, который находится по адресу: с.п. Знаменское, ул. Московская, д. 5: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дети-инвалиды обеспечиваются местами в образовательных организациях любого уровня и медицинских учреждениях вне очереди;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 с ограниченными возможностями здоровья и дети-инвалиды  дошкольного возраста обеспечиваются необходимыми условиями для передвижения и осуществления любой деятельности. 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0722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УСЛУГИ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с ОВЗ и детей-инвалидов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ребенка средствами игровых методик: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речевые игры;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развитие коммуникативных навыков;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координацию;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мотивации к школе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внимания.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педагога-психолога.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медсестры.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воспитателя.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музыкального руководителя.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инструктора по физической культуре.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родителей: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семинары, тренинги для родителей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совместные занятия с детьми.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НАШИ ПРЕИМУЩЕСТВА: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индивидуальный подход к каждому ребенку;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высококвалифицированные сотрудники;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работа с родителями и детьми;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подготовка к школе;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адаптация и социализация ребенка.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детский сад сможет обеспечить беспрепятственный доступ на территорию и в здание детского сада, сопровождение работниками детского сада посетителей и возможность самостоятельного передвижения по территории объекта.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По вопросам обеспечения доступности здания и помещений дошкольного образовательного учреждения, доступности и качества получаемых Вами услуг, а также при наличии замечаний и предложений Вы можете обратиться к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заведующему                    МБДОУ</a:t>
            </a: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Магамадовой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Иман</a:t>
            </a:r>
            <a:r>
              <a:rPr lang="ru-RU" sz="6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Мусаиповне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Телефон: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89679527114</a:t>
            </a:r>
          </a:p>
          <a:p>
            <a:pPr algn="l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МБДОУ: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ЧР 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Надтеречный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с.Гва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рдейское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ул.Базарная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6/а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«Детский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№2 «Маленькая страна»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с.п.Гвардейское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обучает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 по общеобразовательным программам дошкольного образования различной направленности. Детям в возрасте до семи лет оно обеспечивает воспитание, обучение, присмотр, уход и оздоровление. Инклюзивное, или включающее образование основано на том, что все дети, несмотря на свои физические, и иные особенности, включены в общую систему образования и обучаются вместе со своими сверстниками по месту жительства в массовой группе МБДОУ, учитывающей их особые образовательные потребности. Инклюзия означает полное вовлечение ребенка с ограниченными возможностями здоровья (ОВЗ) в жизнь группы.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Основной технологией при работе с детьми с ограниченными возможностями здоровья и детьми-инвалидами является психолого-педагогическое сопровождение развития личности детей с использованием игровых методов для проведения коррекции развития.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Цель работы: получение ребенком квалифицированной помощи педагога-психолога, направленной на индивидуальное развитие для успешной адаптации, реабилитации ребенка в социуме.</a:t>
            </a:r>
          </a:p>
          <a:p>
            <a:pPr algn="l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психологическим сопровождением подразумевается система профессиональной деятельности, куда включены взаимосвязанные компоненты направленные на создание специальных условий для активизации и коррекции развития ребенка: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Создание социально-психологических условий для эффективного психического развития в массовой группе.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Систематическая психологическая помощь родителям детей-инвалидов и детей с ограниченными возможностями здоровья в виде консультирования, бесед, обсуждений.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Организация жизнедеятельности ребенка в группе с учетом его психических и физических возможностей.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своей работе с детьми-инвалидами и детьми с ограниченными возможностями здоровья мы стремимся использовать технологию обеспечения социально-психологического благополучия ребенка - обеспечение эмоциональной комфортности и хорошего психологического самочувствия в процессе общения со сверстниками и взрослыми в детском саду и дома.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ru-RU" sz="6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 ФОРМЫ РАБОТЫ С ДЕТЬМИ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используется психологическая, терапевтическая, развивающая работа. Сказку может рассказывать и взрослый, и это может быть групповое рассказывание, где рассказчиками может быть и группа детей.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600" dirty="0" smtClean="0"/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занятия могут быть организованы не заметно для ребенка, посредством включения педагога в процесс игровой деятельности. Игра - это наиболее естественная форма жизнедеятельности ребенка. В процессе игры формируется активное взаимодействие ребенка с окружающим миром, развиваются его интеллектуальные, эмоционально-волевые, нравственные качества, формируется его личность в целом. Сюжетно-ролевые игры способствуют коррекции самооценки ребенка, формированию у него позитивных отношений со сверстниками и взрослыми. Основной задачей игр-драматизаций также является коррекция эмоциональной сферы ребенка.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Релаксация - в зависимости от состояния ребенка используется спокойная классическая музыка, звуки природы, наблюдение за животными, использование сухого бассейна.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Песочная терапия - занятия проводятся с применением центра песка и воды.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включает в себя ритмику, пантомиму, игры на снятие напряжения, развитие эмоционально-личностной сферы. Игры «Мое настроение», «Веселый - грустный».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это форма работы, основанная на изобразительном искусстве и другие формы работы с ребенком. Основная задача состоит в развитии самовыражения и самопознания ребенка. Рисунки детей не только отражают уровень умственного развития и индивидуальные личностные особенности, но и являются своеобразной проекцией личности.	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</TotalTime>
  <Words>46</Words>
  <Application>Microsoft Office PowerPoint</Application>
  <PresentationFormat>Экран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РџРђРњРЇРўРљРђ РґР»СЏ СЃРµРјРµР№, РёРјРµСЋС‰РёС… РґРµС‚РµР№ СЃ РѕРіСЂР°РЅРёС‡РµРЅРЅС‹РјРё РІРѕР·РјРѕР¶РЅРѕСЃС‚СЏРјРё Р·РґРѕСЂРѕРІСЊСЏ Рё РґРµС‚РµР№-РёРЅРІР°Р»РёРґРѕРІ СЂР°РЅРЅРµРіРѕ Рё РґРѕС€РєРѕР»СЊРЅРѕРіРѕ РІРѕР·СЂР°СЃС‚Р°, РїРѕ РІРѕРїСЂРѕСЃР°Рј РїРѕР»СѓС‡РµРЅРёСЏ СѓСЃР»СѓРі РґРѕС€РєРѕР»СЊРЅРѕРіРѕ РѕР±СЂР°Р·РѕРІР°РЅРёСЏ В    РЈР’РђР–РђР•РњР«Р• Р РћР”РРўР•Р›Р! Р’ РќРђРЁР•Рњ Р”РћРЁРљРћР›Р¬РќРћРњ РЈР§Р Р•Р–Р”Р•РќРР Р¤РЈРќРљР¦РРћРќРР РЈР•Рў РЎРћР¦РРђР›Р¬РќРђРЇ РџРћР”Р”Р•Р Р–РљРђ Р”Р›РЇ Р”Р•РўР•Р™-РРќР’РђР›РР”РћР’ Р Р”Р•РўР•Р™ РЎ РћР“Р РђРќРР§Р•РќРќР«РњР Р’РћР—РњРћР–РќРћРЎРўРЇРњР Р—Р”РћР РћР’Р¬РЇ. РџР РР“Р›РђРЁРђР•Рњ Р’РђРЎ Р Р’РђРЁР•Р“Рћ Р Р•Р‘Р•РќРљРђ РџРћРЎР•РўРРўР¬ РќРђРЁ Р”Р•РўРЎРљРР™ РЎРђР”, РЎ Р”Р•РЇРўР•Р›Р¬РќРћРЎРўР¬Р® РљРћРўРћР РћР“Рћ РњРћР–РќРћ РћР—РќРђРљРћРњРРўР¬РЎРЇ Р’ РЎР•РўР В«РРќРўР•Р РќР•РўВ»:___________________________________________________ _______________________________________________________________________ В   РќР°С€Рё РїРµРґР°РіРѕРіРё РѕРєР°Р·С‹РІР°СЋС‚ РєРѕРЅСЃСѓР»СЊС‚Р°С‚РёРІРЅСѓСЋ Рё РјРµС‚РѕРґРёС‡РµСЃРєСѓСЋ РїРѕРјРѕС‰СЊ СЃРµРјСЊСЏРј, РІРѕСЃРїРёС‚С‹РІР°СЋС‰РёРј РґРµС‚РµР№ РґРѕС€РєРѕР»СЊРЅРѕРіРѕ РІРѕР·СЂР°СЃС‚Р° СЃ РѕРіСЂР°РЅРёС‡РµРЅРЅС‹РјРё РІРѕР·РјРѕР¶РЅРѕСЃС‚СЏРјРё Р·РґРѕСЂРѕРІСЊСЏ Рё РґРµС‚РµР№-РёРЅРІР°Р»РёРґРѕРІ, РїРѕ РІРѕРїСЂРѕСЃР°Рј РІРѕСЃРїРёС‚Р°РЅРёСЏ, РѕР±СѓС‡РµРЅРёСЏ Рё СЂР°Р·РІРёС‚РёСЏ РґРµС‚РµР№.  Р’ СЃРѕРѕС‚РІРµС‚СЃС‚РІРёРё СЃ Р¤РµРґРµСЂР°Р»СЊРЅС‹Рј Р·Р°РєРѕРЅРѕРј РѕС‚ 24.11.1995Рі. в„–181-Р¤Р— СЃС‚. 19 В«Рћ СЃРѕС†РёР°Р»СЊРЅРѕР№ Р·Р°С‰РёС‚Рµ РёРЅРІР°Р»РёРґРѕРІ РІ Р Р¤В» РѕР±РµСЃРїРµС‡РёРІР°РµС‚СЃСЏ РїРѕР»СѓС‡РµРЅРёРµ РґРµС‚СЊРјРё-РёРЅРІР°Р»РёРґР°РјРё РѕР±С‰РµРґРѕСЃС‚СѓРїРЅРѕРіРѕ Рё Р±РµСЃРїР»Р°С‚РЅРѕРіРѕ РґРѕС€РєРѕР»СЊРЅРѕРіРѕ РѕР±СЂР°Р·РѕРІР°РЅРёСЏ.   Р¤РµРґРµСЂР°Р»СЊРЅС‹Р№ Р·Р°РєРѕРЅ РѕС‚ 29.12.2012 в„–273-Р¤Р— В«РћР± РѕР±СЂР°Р·РѕРІР°РЅРёРё РІ Р РѕСЃСЃРёР№СЃРєРѕР№ Р¤РµРґРµСЂР°С†РёРёВ» РїСЂРµРґСѓСЃРјР°С‚СЂРёРІР°РµС‚ РґР»СЏ РґРµС‚РµР№-РёРЅРІР°Р»РёРґРѕРІ СЃР»РµРґСѓСЋС‰РёРµ Р»СЊРіРѕС‚С‹: - РѕСЃРІРѕР±РѕР¶РґРµРЅРёРµ РѕС‚ СЂРѕРґРёС‚РµР»СЊСЃРєРѕР№ РїР»Р°С‚С‹ Р·Р° РїСЂРёСЃРјРѕС‚СЂ Рё СѓС…РѕРґ Р·Р°</dc:title>
  <dc:creator>Пользователь</dc:creator>
  <cp:lastModifiedBy>Пользователь</cp:lastModifiedBy>
  <cp:revision>14</cp:revision>
  <dcterms:created xsi:type="dcterms:W3CDTF">2021-10-20T10:26:20Z</dcterms:created>
  <dcterms:modified xsi:type="dcterms:W3CDTF">2021-11-15T07:53:53Z</dcterms:modified>
</cp:coreProperties>
</file>